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e66a888f7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ee66a888f7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ee66a888f7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ee66a888f7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ee66a888f7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ee66a888f7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ee66a888f7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ee66a888f7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e66a888f7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e66a888f7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ee66a888f7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ee66a888f7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ee66a888f7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ee66a888f7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ee66a888f7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ee66a888f7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ee66a888f7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ee66a888f7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ee66a888f7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ee66a888f7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ea8625b423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ea8625b423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ee66a888f7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ee66a888f7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ee66a888f7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ee66a888f7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ee66a888f7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ee66a888f7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ea8625b423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ea8625b423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ea8625b423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ea8625b423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ea8625b423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ea8625b423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ee66a888f7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ee66a888f7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ee66a888f7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ee66a888f7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ee66a888f7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ee66a888f7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ee66a888f7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ee66a888f7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" name="Google Shape;9;p1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7961200" y="4484125"/>
            <a:ext cx="715886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908275" y="4484125"/>
            <a:ext cx="1145400" cy="5727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pieter.heyvaert@ugent.be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s://github.com/solid/community-server" TargetMode="External"/><Relationship Id="rId4" Type="http://schemas.openxmlformats.org/officeDocument/2006/relationships/hyperlink" Target="https://github.com/KNowledgeOnWebScale/solid-calendar-store/" TargetMode="External"/><Relationship Id="rId5" Type="http://schemas.openxmlformats.org/officeDocument/2006/relationships/hyperlink" Target="https://github.com/RMLio/solid-rml-store/" TargetMode="External"/><Relationship Id="rId6" Type="http://schemas.openxmlformats.org/officeDocument/2006/relationships/hyperlink" Target="https://knows.idlab.ugent.be/blog/solid-calendar-store/" TargetMode="Externa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hyperlink" Target="mailto:pieter.heyvaert@ugent.be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Working with calendars in Community Solid Server</a:t>
            </a:r>
            <a:endParaRPr/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311700" y="3006225"/>
            <a:ext cx="8520600" cy="150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2460"/>
              <a:t>Pieter Heyvaert</a:t>
            </a:r>
            <a:endParaRPr sz="2460"/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2460" u="sng">
                <a:solidFill>
                  <a:schemeClr val="hlink"/>
                </a:solidFill>
                <a:hlinkClick r:id="rId3"/>
              </a:rPr>
              <a:t>pieter.heyvaert@ugent.be</a:t>
            </a:r>
            <a:r>
              <a:rPr lang="en" sz="2460"/>
              <a:t> - @HeyPieter</a:t>
            </a:r>
            <a:endParaRPr sz="2460"/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2460"/>
              <a:t>Ghent University - IDLab, imec</a:t>
            </a:r>
            <a:endParaRPr sz="246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Extensibility of Community Solid Server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Different representations of calendars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Server configuration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Build on top of this work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Extensibility of Community Solid Server</a:t>
            </a:r>
            <a:endParaRPr/>
          </a:p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r>
              <a:rPr lang="en"/>
              <a:t>upport new types of data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Support new functionality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→ Custom stores</a:t>
            </a:r>
            <a:br>
              <a:rPr lang="en"/>
            </a:br>
            <a:r>
              <a:rPr lang="en"/>
              <a:t>	Represent collections of resources</a:t>
            </a:r>
            <a:br>
              <a:rPr lang="en"/>
            </a:br>
            <a:r>
              <a:rPr lang="en"/>
              <a:t>	Allow manipulating these resources</a:t>
            </a:r>
            <a:br>
              <a:rPr lang="en"/>
            </a:br>
            <a:r>
              <a:rPr lang="en"/>
              <a:t>	Read: plugins (JavaScript)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In example: calendars are resources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Custom stores for work, personal, and busy calendars</a:t>
            </a:r>
            <a:endParaRPr/>
          </a:p>
        </p:txBody>
      </p:sp>
      <p:pic>
        <p:nvPicPr>
          <p:cNvPr id="121" name="Google Shape;12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002" y="1152475"/>
            <a:ext cx="5925249" cy="366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127" name="Google Shape;127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Extensibility of Community Solid Server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Different representations of calendars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Server configuration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Build on top of this work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Get busy calendar at http://localhost:3000/busy</a:t>
            </a:r>
            <a:endParaRPr/>
          </a:p>
        </p:txBody>
      </p:sp>
      <p:sp>
        <p:nvSpPr>
          <p:cNvPr id="133" name="Google Shape;133;p26"/>
          <p:cNvSpPr txBox="1"/>
          <p:nvPr>
            <p:ph idx="1" type="body"/>
          </p:nvPr>
        </p:nvSpPr>
        <p:spPr>
          <a:xfrm>
            <a:off x="311700" y="16149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{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"name":"Aggregated calendar of Personal example and Work example",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"events":[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  {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    "title":"[Personal example] Busy",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    "startDate":"2021-04-08T15:00:00.000Z",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    "endDate":"2021-04-08T17:00:00.000Z",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    "hash":"c585549052f444427a1528a430c001b5",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    "location":""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  },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  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  // The remainder of the events are excluded for brevity.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]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}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>
            <a:off x="311700" y="11524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Internal JSON representation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Get busy calendar at http://localhost:3000/busy</a:t>
            </a:r>
            <a:endParaRPr/>
          </a:p>
        </p:txBody>
      </p:sp>
      <p:sp>
        <p:nvSpPr>
          <p:cNvPr id="140" name="Google Shape;140;p27"/>
          <p:cNvSpPr txBox="1"/>
          <p:nvPr>
            <p:ph idx="1" type="body"/>
          </p:nvPr>
        </p:nvSpPr>
        <p:spPr>
          <a:xfrm>
            <a:off x="311700" y="16149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BEGIN:VCALENDAR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VERSION:2.0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PRODID:-//sebbo.net//ical-generator//EN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NAME:Aggregated calendar of Free Time example and Work example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X-WR-CALNAME:Aggregated calendar of Free Time example and Work example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BEGIN:VEVENT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UID:7abb9807-4d85-47db-81da-10ccca0a7672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SEQUENCE:0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DTSTAMP:20210817T122516Z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DTSTART:20210408T150000Z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DTEND:20210408T170000Z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SUMMARY:[Free Time example] Busy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END:VEVENT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BEGIN:VEVENT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UID:dd379c3c-b653-4a49-91e0-78b00cdabe23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SEQUENCE:0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DTSTAMP:20210817T122516Z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DTSTART:20210330T060000Z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DTEND:20210330T160000Z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# The remainder of the events are excluded for brevity.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41" name="Google Shape;141;p27"/>
          <p:cNvSpPr txBox="1"/>
          <p:nvPr>
            <p:ph idx="1" type="body"/>
          </p:nvPr>
        </p:nvSpPr>
        <p:spPr>
          <a:xfrm>
            <a:off x="311700" y="11524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ICS representation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Get RDF representation of busy calendar</a:t>
            </a:r>
            <a:endParaRPr/>
          </a:p>
        </p:txBody>
      </p:sp>
      <p:sp>
        <p:nvSpPr>
          <p:cNvPr id="147" name="Google Shape;147;p28"/>
          <p:cNvSpPr txBox="1"/>
          <p:nvPr>
            <p:ph idx="1" type="body"/>
          </p:nvPr>
        </p:nvSpPr>
        <p:spPr>
          <a:xfrm>
            <a:off x="311700" y="11524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Instance of Solid RML Store specific for internal JSON </a:t>
            </a:r>
            <a:r>
              <a:rPr lang="en"/>
              <a:t>representation</a:t>
            </a:r>
            <a:r>
              <a:rPr lang="en"/>
              <a:t> of calendar</a:t>
            </a:r>
            <a:endParaRPr/>
          </a:p>
        </p:txBody>
      </p:sp>
      <p:sp>
        <p:nvSpPr>
          <p:cNvPr id="148" name="Google Shape;148;p28"/>
          <p:cNvSpPr txBox="1"/>
          <p:nvPr>
            <p:ph idx="1" type="body"/>
          </p:nvPr>
        </p:nvSpPr>
        <p:spPr>
          <a:xfrm>
            <a:off x="311700" y="1646750"/>
            <a:ext cx="8520600" cy="313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@prefix schema: &lt;http://schema.org/&gt; .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@prefix calendar: &lt;http://example.com/calendar/&gt; .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@prefix event: &lt;http://example.com/event/&gt; .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calendar:Aggregated%20calendar%20of%20Personal%20Time%20example%20and%20Work%20example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  schema:event event:09ec6f847b05ebc845da09f9777bca98,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      event:500fa723b22615892e91b64405b5a32c, event:98dd5445ee418eb6a0aeeb1da537a9a4,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      event:b22e5eed1e7599d6ea64d9e1b1150bfb, event:c585549052f444427a1528a430c001b5;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schema:name "Aggregated calendar of Personal example and Work example" .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event:09ec6f847b05ebc845da09f9777bca98 a schema:Event;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schema:description "";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schema:endDate "2021-08-03T18:00:00.000Z";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schema:location "";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schema:name "[Work example] Meeting";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schema:startDate "2021-08-03T16:15:00.000Z" .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# The remainder of the events are excluded for brevity.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154" name="Google Shape;154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Extensibility of Community Solid Server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Different representations of calendars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Server configuration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Build on top of this work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 code needed, instead update server configuration</a:t>
            </a:r>
            <a:endParaRPr/>
          </a:p>
        </p:txBody>
      </p:sp>
      <p:sp>
        <p:nvSpPr>
          <p:cNvPr id="160" name="Google Shape;160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Library (plugin) “Solid Calendar Store” (JavaScript) defines </a:t>
            </a:r>
            <a:r>
              <a:rPr lang="en"/>
              <a:t>custom</a:t>
            </a:r>
            <a:r>
              <a:rPr lang="en"/>
              <a:t> stores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Add instances different stores to server configuration</a:t>
            </a:r>
            <a:br>
              <a:rPr lang="en"/>
            </a:br>
            <a:r>
              <a:rPr lang="en"/>
              <a:t>	HTTP Get Store</a:t>
            </a:r>
            <a:br>
              <a:rPr lang="en"/>
            </a:br>
            <a:r>
              <a:rPr lang="en"/>
              <a:t>	Transformation Store</a:t>
            </a:r>
            <a:br>
              <a:rPr lang="en"/>
            </a:br>
            <a:r>
              <a:rPr lang="en"/>
              <a:t>	Aggregate Store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Configure instances</a:t>
            </a:r>
            <a:br>
              <a:rPr lang="en"/>
            </a:br>
            <a:r>
              <a:rPr lang="en"/>
              <a:t>	URLs of original calendars</a:t>
            </a:r>
            <a:br>
              <a:rPr lang="en"/>
            </a:br>
            <a:r>
              <a:rPr lang="en"/>
              <a:t>	How to transform calendars</a:t>
            </a:r>
            <a:br>
              <a:rPr lang="en"/>
            </a:br>
            <a:r>
              <a:rPr lang="en"/>
              <a:t>	What calendars to aggregate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166" name="Google Shape;166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Extensibility of Community Solid Server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Different representations of calendars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Server configuration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/>
              <a:t>Build on top of this work</a:t>
            </a:r>
            <a:endParaRPr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45025"/>
            <a:ext cx="8520600" cy="8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schedule meeting with someone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via multiple methods</a:t>
            </a:r>
            <a:endParaRPr/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311700" y="1387475"/>
            <a:ext cx="8520600" cy="288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Send a chat message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Send an email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Give a call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CC0000"/>
                </a:solidFill>
              </a:rPr>
              <a:t>But what when scheduling a meeting with multiple people?</a:t>
            </a:r>
            <a:endParaRPr>
              <a:solidFill>
                <a:srgbClr val="CC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build on top of these stores</a:t>
            </a:r>
            <a:endParaRPr/>
          </a:p>
        </p:txBody>
      </p:sp>
      <p:sp>
        <p:nvSpPr>
          <p:cNvPr id="172" name="Google Shape;172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Define your own calendars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Use output of our stores as input for </a:t>
            </a:r>
            <a:r>
              <a:rPr b="1" lang="en"/>
              <a:t>your</a:t>
            </a:r>
            <a:r>
              <a:rPr lang="en"/>
              <a:t> custom stores</a:t>
            </a:r>
            <a:br>
              <a:rPr lang="en"/>
            </a:br>
            <a:r>
              <a:rPr lang="en"/>
              <a:t>	Use JSON representation</a:t>
            </a:r>
            <a:br>
              <a:rPr lang="en"/>
            </a:br>
            <a:r>
              <a:rPr lang="en"/>
              <a:t>	Use RDF representation</a:t>
            </a:r>
            <a:br>
              <a:rPr lang="en"/>
            </a:br>
            <a:r>
              <a:rPr lang="en"/>
              <a:t>	Use transformation</a:t>
            </a:r>
            <a:br>
              <a:rPr lang="en"/>
            </a:br>
            <a:r>
              <a:rPr lang="en"/>
              <a:t>	Use aggregation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Solid Calendar Store is open source → adapt to your needs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Find out more</a:t>
            </a:r>
            <a:endParaRPr/>
          </a:p>
        </p:txBody>
      </p:sp>
      <p:sp>
        <p:nvSpPr>
          <p:cNvPr id="178" name="Google Shape;178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Community Solid Server: </a:t>
            </a:r>
            <a:r>
              <a:rPr lang="en" u="sng">
                <a:solidFill>
                  <a:schemeClr val="hlink"/>
                </a:solidFill>
                <a:hlinkClick r:id="rId3"/>
              </a:rPr>
              <a:t>github.com/solid/community-server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Solid Calendar Store: </a:t>
            </a:r>
            <a:r>
              <a:rPr lang="en" u="sng">
                <a:solidFill>
                  <a:schemeClr val="hlink"/>
                </a:solidFill>
                <a:hlinkClick r:id="rId4"/>
              </a:rPr>
              <a:t>github.com/KNowledgeOnWebScale/solid-calendar-store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Solid RML Store: </a:t>
            </a:r>
            <a:r>
              <a:rPr lang="en" u="sng">
                <a:solidFill>
                  <a:schemeClr val="hlink"/>
                </a:solidFill>
                <a:hlinkClick r:id="rId5"/>
              </a:rPr>
              <a:t>github.com/RMLio/solid-rml-store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Blog post: </a:t>
            </a:r>
            <a:r>
              <a:rPr lang="en" u="sng">
                <a:solidFill>
                  <a:schemeClr val="hlink"/>
                </a:solidFill>
                <a:hlinkClick r:id="rId6"/>
              </a:rPr>
              <a:t>knows.idlab.ugent.be/blog/solid-calendar-store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Working with calendars in Community Solid Server</a:t>
            </a:r>
            <a:endParaRPr/>
          </a:p>
        </p:txBody>
      </p:sp>
      <p:sp>
        <p:nvSpPr>
          <p:cNvPr id="184" name="Google Shape;184;p34"/>
          <p:cNvSpPr txBox="1"/>
          <p:nvPr>
            <p:ph idx="1" type="subTitle"/>
          </p:nvPr>
        </p:nvSpPr>
        <p:spPr>
          <a:xfrm>
            <a:off x="311700" y="3006225"/>
            <a:ext cx="8520600" cy="150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2460"/>
              <a:t>Pieter Heyvaert</a:t>
            </a:r>
            <a:endParaRPr sz="2460"/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2460" u="sng">
                <a:solidFill>
                  <a:schemeClr val="hlink"/>
                </a:solidFill>
                <a:hlinkClick r:id="rId3"/>
              </a:rPr>
              <a:t>pieter.heyvaert@ugent.be</a:t>
            </a:r>
            <a:r>
              <a:rPr lang="en" sz="2460"/>
              <a:t> - @HeyPieter</a:t>
            </a:r>
            <a:endParaRPr sz="2460"/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2460"/>
              <a:t>Ghent University - IDLab, imec</a:t>
            </a:r>
            <a:endParaRPr sz="246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90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schedule meeting with multiple people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via different methods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1387475"/>
            <a:ext cx="8520600" cy="31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Check shared calendar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0000"/>
                </a:solidFill>
              </a:rPr>
              <a:t>→ Not always up to date or complete</a:t>
            </a:r>
            <a:endParaRPr>
              <a:solidFill>
                <a:srgbClr val="CC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Send out a Doodle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CC0000"/>
                </a:solidFill>
              </a:rPr>
              <a:t>→ People fill it in too late or not at all</a:t>
            </a:r>
            <a:endParaRPr>
              <a:solidFill>
                <a:srgbClr val="CC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311700" y="2150850"/>
            <a:ext cx="8520600" cy="116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Problem: how to make it easier to schedule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meeting with multiple people?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title"/>
          </p:nvPr>
        </p:nvSpPr>
        <p:spPr>
          <a:xfrm>
            <a:off x="311700" y="2150850"/>
            <a:ext cx="8520600" cy="116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Solution</a:t>
            </a:r>
            <a:r>
              <a:rPr lang="en"/>
              <a:t>: create busy calendar using Community Solid Server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Extensibility of Community Solid Server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Different representations of calendars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Server configuration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Build on top of this work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91" name="Google Shape;9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Example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Extensibility of Community Solid Server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Different representations of calendars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Server configuration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Build on top of this work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Example: work and personal calendar → busy calendar</a:t>
            </a:r>
            <a:endParaRPr/>
          </a:p>
        </p:txBody>
      </p:sp>
      <p:sp>
        <p:nvSpPr>
          <p:cNvPr id="97" name="Google Shape;97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calendar: </a:t>
            </a:r>
            <a:br>
              <a:rPr lang="en"/>
            </a:br>
            <a:r>
              <a:rPr lang="en"/>
              <a:t>	Work-related events</a:t>
            </a:r>
            <a:br>
              <a:rPr lang="en"/>
            </a:br>
            <a:r>
              <a:rPr lang="en"/>
              <a:t>	Details can be shared with colleagues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Personal calendar: </a:t>
            </a:r>
            <a:br>
              <a:rPr lang="en"/>
            </a:br>
            <a:r>
              <a:rPr lang="en"/>
              <a:t>	Personal events</a:t>
            </a:r>
            <a:br>
              <a:rPr lang="en"/>
            </a:br>
            <a:r>
              <a:rPr lang="en"/>
              <a:t>	Details cannot be shared with colleagues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Busy calendar:</a:t>
            </a:r>
            <a:br>
              <a:rPr lang="en"/>
            </a:br>
            <a:r>
              <a:rPr lang="en"/>
              <a:t>	Aggregation of work and personal calendars</a:t>
            </a:r>
            <a:br>
              <a:rPr lang="en"/>
            </a:br>
            <a:r>
              <a:rPr lang="en"/>
              <a:t>	Details can be shared with colleagues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Example: work and personal calendar → busy calendar</a:t>
            </a:r>
            <a:endParaRPr/>
          </a:p>
        </p:txBody>
      </p:sp>
      <p:pic>
        <p:nvPicPr>
          <p:cNvPr id="103" name="Google Shape;10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33925" y="1106075"/>
            <a:ext cx="3476150" cy="366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